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48769F-F28B-447E-BA20-61E0BF39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9E6CF0F-58BF-4356-8031-D1E7F89C9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3DBA7D-B73B-4F9D-AF25-704E328F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F181BC4-BBAD-4B81-AFA5-F2CC1DF4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A49C0C-9A7E-475B-A76D-ED4CE0B3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46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83F3B0F-2ACC-40FA-B55D-717BB053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2A45010-371D-454D-918C-CFA571B7D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A06CB2-CCE8-4BAC-B518-0422D206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44848C9-D184-46DA-A891-3BDA9563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EE0D231-4B26-4437-9459-1358AA7A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184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6C4CCFF-696A-4B9E-A01A-2C3497FAD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75F62AE-B85B-4B0A-86AE-85D52E71E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B58C0EC-91C4-4153-B84B-E0FEEE3E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8286E1F-E0F4-419B-9637-DC3D84C1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20CA916-985C-4B21-8E68-C02AAA9F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19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2A3856-A052-4EAD-AF74-11B934AA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0DEA7A-B444-43A9-80C2-2304205E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908BE2-B796-40DE-BF25-764FE660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3FB9858-50EA-44E8-A1DE-2D861963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04B225D-872D-478D-AD35-BCF78CEC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089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3A5E9B-E0A0-4D1B-BCDD-034F18B3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949CCD1-CC5E-4A7F-8B03-80D404AD6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1CE18AA-36D8-4D8E-AB62-32E41997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049502D-5059-4402-A398-BBDBC7CD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FCDC556-FB75-4F6A-AC7A-AA1B193B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47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02A4C78-D60C-41B5-8F4E-C83D7D15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05376F7-AEA5-48D9-B95B-480D78BC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74956F4-AC17-4F94-BF07-DFA248D8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CDA350A-8D90-4B63-BC05-C5C2C9B7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85F8164-86CC-4D0F-B28B-F4BD5C28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F1D7BAA-5E8A-4991-8D5D-F122EF99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990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F93436-8AC9-40A4-84B5-EDF03BE4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83D7B41-2704-46EA-AFE8-4E4774815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58AE465-BED1-4431-ABA8-DA05E95A3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EDE8F84-C0CE-439B-B5E8-92DC8F31A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6F31DED-8551-4FD5-B0B2-1CB094422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B2825CA-9A3A-460C-88A6-EB9ACF37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CED193C-EAAA-4A76-A8F8-9558A2CB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8723BC-2CB3-45EA-92A5-1B1C130A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1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9BCA53-D740-4BEE-A06D-0F655A55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3EF420B-B1D9-4521-BB52-AB3FEAE8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0046777-0EFF-494D-9550-2A2032D9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6C60785-41DB-4BBC-B7FD-7FCD1475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675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9F90AA7-C12A-4CE3-BBF3-8CDF236C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3DFFBA9-EEF0-4E68-A32D-6A9D38F1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BC5E8A2-6F39-4E08-989B-19230574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78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32AB50-2737-4E29-B1DD-1193A76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69A1068-5D01-4062-B1C9-327626EE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A3C6D37-86C3-4FC3-81FC-E5F6E77E5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DCD7B67-38F5-40C5-AC32-706699DC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C9D92A6-AE75-4AF7-BA6B-853C2F72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A12D418-29E3-47F3-B91F-283EC878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06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579C2A-6128-45F2-BD8F-1DF3E00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2637843-D598-42DD-8E24-17848D582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CC508DC-AEA0-4F10-BF49-044411D3E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DFCB678-CA29-413B-B7BB-EAA02A62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F150980-B48E-4E58-861F-01FE8CD4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11497D4-F7D7-4640-99C6-198B6F95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12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04073376-BDFE-4A2A-8364-787CF6FC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43E21B9-16CF-4872-A886-766AA396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FB9BC7D-CFBE-4586-9D6C-0CB103603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0C25-96CE-4050-B29C-8A2A310C73EB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5F4018E-4D60-43D6-8D29-472184429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1F1CE5B-8AD9-4422-BE44-AD6703B08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A288-FD67-46FE-9014-D27ABA7408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380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8B6ECF7-01B3-4B6E-B280-09CD7C4C2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1123" y="-909812"/>
            <a:ext cx="9144000" cy="2387600"/>
          </a:xfrm>
        </p:spPr>
        <p:txBody>
          <a:bodyPr/>
          <a:lstStyle/>
          <a:p>
            <a:r>
              <a:rPr lang="th-TH" dirty="0"/>
              <a:t>นโยบายการจัดการศึกษา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B97FEB4-11EE-4B51-ACC9-44B9D9501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126" y="5412181"/>
            <a:ext cx="9144000" cy="1655762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-DB Patpong Extended" pitchFamily="2" charset="2"/>
              </a:rPr>
              <a:t>นางสาวตรีนุช เทียนทอง</a:t>
            </a:r>
          </a:p>
          <a:p>
            <a:r>
              <a:rPr lang="th-TH" sz="3600" b="1" dirty="0">
                <a:latin typeface="-DB Patpong Extended" pitchFamily="2" charset="2"/>
              </a:rPr>
              <a:t>รัฐมนตรีว่าการกระทรวงศึกษาธิการ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3F91302-7F6B-4B90-BCCC-609D4DD5E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" y="212088"/>
            <a:ext cx="3342249" cy="2776223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E2B8328-D00F-4CAB-BC65-8AA1A5739C22}"/>
              </a:ext>
            </a:extLst>
          </p:cNvPr>
          <p:cNvSpPr/>
          <p:nvPr/>
        </p:nvSpPr>
        <p:spPr>
          <a:xfrm>
            <a:off x="3981157" y="492369"/>
            <a:ext cx="182880" cy="59224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C9300E2-5060-43E5-8B60-FF4EC3721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252336"/>
            <a:ext cx="7957039" cy="53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1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C48E84F-8B81-41E3-AA16-7E3CCA0A0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894" y="-942536"/>
            <a:ext cx="10287000" cy="6858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A832CF-7B55-4266-B8BE-6C7516BB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87" y="1983545"/>
            <a:ext cx="10287000" cy="6858000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704B8517-1CD8-4AA9-9025-5E71D482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978" y="1823682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/>
              <a:t>การทำงานร่วมกันเป็นหนึ่งเดียวของกระทรวงศึกษาธิการ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C23B670-BC81-4546-BFF8-2B262064D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65" y="138975"/>
            <a:ext cx="1931963" cy="16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1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AAEEEE-4D00-4A42-A451-A0EA9C59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4C05958-93CB-473D-ABC7-0B1301FAA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80"/>
          </a:xfrm>
        </p:spPr>
      </p:pic>
    </p:spTree>
    <p:extLst>
      <p:ext uri="{BB962C8B-B14F-4D97-AF65-F5344CB8AC3E}">
        <p14:creationId xmlns:p14="http://schemas.microsoft.com/office/powerpoint/2010/main" val="333503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70909E-108F-48FC-970B-06A2D6F0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FA943A2-2102-47E4-BD7B-5007112D1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80"/>
          </a:xfrm>
        </p:spPr>
      </p:pic>
    </p:spTree>
    <p:extLst>
      <p:ext uri="{BB962C8B-B14F-4D97-AF65-F5344CB8AC3E}">
        <p14:creationId xmlns:p14="http://schemas.microsoft.com/office/powerpoint/2010/main" val="306202000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</Words>
  <Application>Microsoft Office PowerPoint</Application>
  <PresentationFormat>แบบจอกว้าง</PresentationFormat>
  <Paragraphs>4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-DB Patpong Extended</vt:lpstr>
      <vt:lpstr>ธีมของ Office</vt:lpstr>
      <vt:lpstr>นโยบายการจัดการศึกษา</vt:lpstr>
      <vt:lpstr>การทำงานร่วมกันเป็นหนึ่งเดียวของกระทรวงศึกษาธิการ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นโยบายการจัดการศึกษา</dc:title>
  <dc:creator>User</dc:creator>
  <cp:lastModifiedBy>User</cp:lastModifiedBy>
  <cp:revision>4</cp:revision>
  <dcterms:created xsi:type="dcterms:W3CDTF">2021-03-30T01:11:14Z</dcterms:created>
  <dcterms:modified xsi:type="dcterms:W3CDTF">2021-03-30T02:34:53Z</dcterms:modified>
</cp:coreProperties>
</file>